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9" r:id="rId18"/>
    <p:sldId id="302" r:id="rId19"/>
    <p:sldId id="275" r:id="rId20"/>
    <p:sldId id="281" r:id="rId21"/>
    <p:sldId id="283" r:id="rId22"/>
    <p:sldId id="282" r:id="rId23"/>
    <p:sldId id="284" r:id="rId24"/>
    <p:sldId id="276" r:id="rId25"/>
    <p:sldId id="285" r:id="rId26"/>
    <p:sldId id="287" r:id="rId27"/>
    <p:sldId id="297" r:id="rId28"/>
    <p:sldId id="289" r:id="rId29"/>
    <p:sldId id="286" r:id="rId30"/>
    <p:sldId id="290" r:id="rId31"/>
    <p:sldId id="277" r:id="rId32"/>
    <p:sldId id="291" r:id="rId33"/>
    <p:sldId id="295" r:id="rId34"/>
    <p:sldId id="294" r:id="rId35"/>
    <p:sldId id="293" r:id="rId36"/>
    <p:sldId id="296" r:id="rId37"/>
    <p:sldId id="292" r:id="rId38"/>
    <p:sldId id="278" r:id="rId39"/>
    <p:sldId id="298" r:id="rId40"/>
    <p:sldId id="299" r:id="rId41"/>
    <p:sldId id="300" r:id="rId42"/>
    <p:sldId id="274" r:id="rId43"/>
    <p:sldId id="301" r:id="rId44"/>
    <p:sldId id="303" r:id="rId45"/>
    <p:sldId id="260" r:id="rId46"/>
    <p:sldId id="25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EE5"/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76556" autoAdjust="0"/>
  </p:normalViewPr>
  <p:slideViewPr>
    <p:cSldViewPr snapToGrid="0">
      <p:cViewPr varScale="1">
        <p:scale>
          <a:sx n="65" d="100"/>
          <a:sy n="65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6FFE26-A6D4-4071-A374-F31FA84FFC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C49D6-6AA3-4E97-8CB6-715B2D977D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40107-33F1-41EB-B49B-52F7099FC757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2AD3-0D7D-4016-AB5D-7AF7C0C2B1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41742-0420-496B-8F82-CCCF2EB474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5D177-C706-4B7A-8602-D107AC349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76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redundancy (RAID)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Timing redundancy (Databases)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Process redundancy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57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4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aroktato/microservices-availability-simulator" TargetMode="External"/><Relationship Id="rId2" Type="http://schemas.openxmlformats.org/officeDocument/2006/relationships/hyperlink" Target="https://github.com/gitaroktato/healthcheck-patterns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OF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1496252"/>
            <a:ext cx="6953250" cy="3865496"/>
          </a:xfrm>
          <a:custGeom>
            <a:avLst/>
            <a:gdLst>
              <a:gd name="connsiteX0" fmla="*/ 0 w 6953250"/>
              <a:gd name="connsiteY0" fmla="*/ 644262 h 3865496"/>
              <a:gd name="connsiteX1" fmla="*/ 644262 w 6953250"/>
              <a:gd name="connsiteY1" fmla="*/ 0 h 3865496"/>
              <a:gd name="connsiteX2" fmla="*/ 1160381 w 6953250"/>
              <a:gd name="connsiteY2" fmla="*/ 0 h 3865496"/>
              <a:gd name="connsiteX3" fmla="*/ 1676501 w 6953250"/>
              <a:gd name="connsiteY3" fmla="*/ 0 h 3865496"/>
              <a:gd name="connsiteX4" fmla="*/ 2362562 w 6953250"/>
              <a:gd name="connsiteY4" fmla="*/ 0 h 3865496"/>
              <a:gd name="connsiteX5" fmla="*/ 2878682 w 6953250"/>
              <a:gd name="connsiteY5" fmla="*/ 0 h 3865496"/>
              <a:gd name="connsiteX6" fmla="*/ 3338154 w 6953250"/>
              <a:gd name="connsiteY6" fmla="*/ 0 h 3865496"/>
              <a:gd name="connsiteX7" fmla="*/ 3910921 w 6953250"/>
              <a:gd name="connsiteY7" fmla="*/ 0 h 3865496"/>
              <a:gd name="connsiteX8" fmla="*/ 4427040 w 6953250"/>
              <a:gd name="connsiteY8" fmla="*/ 0 h 3865496"/>
              <a:gd name="connsiteX9" fmla="*/ 4943160 w 6953250"/>
              <a:gd name="connsiteY9" fmla="*/ 0 h 3865496"/>
              <a:gd name="connsiteX10" fmla="*/ 5572574 w 6953250"/>
              <a:gd name="connsiteY10" fmla="*/ 0 h 3865496"/>
              <a:gd name="connsiteX11" fmla="*/ 6308988 w 6953250"/>
              <a:gd name="connsiteY11" fmla="*/ 0 h 3865496"/>
              <a:gd name="connsiteX12" fmla="*/ 6953250 w 6953250"/>
              <a:gd name="connsiteY12" fmla="*/ 644262 h 3865496"/>
              <a:gd name="connsiteX13" fmla="*/ 6953250 w 6953250"/>
              <a:gd name="connsiteY13" fmla="*/ 1340044 h 3865496"/>
              <a:gd name="connsiteX14" fmla="*/ 6953250 w 6953250"/>
              <a:gd name="connsiteY14" fmla="*/ 2010057 h 3865496"/>
              <a:gd name="connsiteX15" fmla="*/ 6953250 w 6953250"/>
              <a:gd name="connsiteY15" fmla="*/ 2654300 h 3865496"/>
              <a:gd name="connsiteX16" fmla="*/ 6953250 w 6953250"/>
              <a:gd name="connsiteY16" fmla="*/ 3221234 h 3865496"/>
              <a:gd name="connsiteX17" fmla="*/ 6308988 w 6953250"/>
              <a:gd name="connsiteY17" fmla="*/ 3865496 h 3865496"/>
              <a:gd name="connsiteX18" fmla="*/ 5622927 w 6953250"/>
              <a:gd name="connsiteY18" fmla="*/ 3865496 h 3865496"/>
              <a:gd name="connsiteX19" fmla="*/ 4936865 w 6953250"/>
              <a:gd name="connsiteY19" fmla="*/ 3865496 h 3865496"/>
              <a:gd name="connsiteX20" fmla="*/ 4477393 w 6953250"/>
              <a:gd name="connsiteY20" fmla="*/ 3865496 h 3865496"/>
              <a:gd name="connsiteX21" fmla="*/ 3847979 w 6953250"/>
              <a:gd name="connsiteY21" fmla="*/ 3865496 h 3865496"/>
              <a:gd name="connsiteX22" fmla="*/ 3161918 w 6953250"/>
              <a:gd name="connsiteY22" fmla="*/ 3865496 h 3865496"/>
              <a:gd name="connsiteX23" fmla="*/ 2532504 w 6953250"/>
              <a:gd name="connsiteY23" fmla="*/ 3865496 h 3865496"/>
              <a:gd name="connsiteX24" fmla="*/ 1846443 w 6953250"/>
              <a:gd name="connsiteY24" fmla="*/ 3865496 h 3865496"/>
              <a:gd name="connsiteX25" fmla="*/ 644262 w 6953250"/>
              <a:gd name="connsiteY25" fmla="*/ 3865496 h 3865496"/>
              <a:gd name="connsiteX26" fmla="*/ 0 w 6953250"/>
              <a:gd name="connsiteY26" fmla="*/ 3221234 h 3865496"/>
              <a:gd name="connsiteX27" fmla="*/ 0 w 6953250"/>
              <a:gd name="connsiteY27" fmla="*/ 2551221 h 3865496"/>
              <a:gd name="connsiteX28" fmla="*/ 0 w 6953250"/>
              <a:gd name="connsiteY28" fmla="*/ 1984287 h 3865496"/>
              <a:gd name="connsiteX29" fmla="*/ 0 w 6953250"/>
              <a:gd name="connsiteY29" fmla="*/ 1365814 h 3865496"/>
              <a:gd name="connsiteX30" fmla="*/ 0 w 6953250"/>
              <a:gd name="connsiteY30" fmla="*/ 644262 h 38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953250" h="3865496" extrusionOk="0">
                <a:moveTo>
                  <a:pt x="0" y="644262"/>
                </a:moveTo>
                <a:cubicBezTo>
                  <a:pt x="23211" y="202719"/>
                  <a:pt x="308571" y="-12737"/>
                  <a:pt x="644262" y="0"/>
                </a:cubicBezTo>
                <a:cubicBezTo>
                  <a:pt x="807774" y="14053"/>
                  <a:pt x="994098" y="5836"/>
                  <a:pt x="1160381" y="0"/>
                </a:cubicBezTo>
                <a:cubicBezTo>
                  <a:pt x="1326664" y="-5836"/>
                  <a:pt x="1563990" y="7118"/>
                  <a:pt x="1676501" y="0"/>
                </a:cubicBezTo>
                <a:cubicBezTo>
                  <a:pt x="1789012" y="-7118"/>
                  <a:pt x="2107005" y="28243"/>
                  <a:pt x="2362562" y="0"/>
                </a:cubicBezTo>
                <a:cubicBezTo>
                  <a:pt x="2618119" y="-28243"/>
                  <a:pt x="2745375" y="-11725"/>
                  <a:pt x="2878682" y="0"/>
                </a:cubicBezTo>
                <a:cubicBezTo>
                  <a:pt x="3011989" y="11725"/>
                  <a:pt x="3153498" y="-2107"/>
                  <a:pt x="3338154" y="0"/>
                </a:cubicBezTo>
                <a:cubicBezTo>
                  <a:pt x="3522810" y="2107"/>
                  <a:pt x="3748228" y="-7475"/>
                  <a:pt x="3910921" y="0"/>
                </a:cubicBezTo>
                <a:cubicBezTo>
                  <a:pt x="4073614" y="7475"/>
                  <a:pt x="4302097" y="-16830"/>
                  <a:pt x="4427040" y="0"/>
                </a:cubicBezTo>
                <a:cubicBezTo>
                  <a:pt x="4551983" y="16830"/>
                  <a:pt x="4740760" y="14135"/>
                  <a:pt x="4943160" y="0"/>
                </a:cubicBezTo>
                <a:cubicBezTo>
                  <a:pt x="5145560" y="-14135"/>
                  <a:pt x="5309906" y="11390"/>
                  <a:pt x="5572574" y="0"/>
                </a:cubicBezTo>
                <a:cubicBezTo>
                  <a:pt x="5835242" y="-11390"/>
                  <a:pt x="6145457" y="15188"/>
                  <a:pt x="6308988" y="0"/>
                </a:cubicBezTo>
                <a:cubicBezTo>
                  <a:pt x="6709915" y="-54391"/>
                  <a:pt x="6991809" y="278949"/>
                  <a:pt x="6953250" y="644262"/>
                </a:cubicBezTo>
                <a:cubicBezTo>
                  <a:pt x="6974106" y="900305"/>
                  <a:pt x="6966041" y="1048684"/>
                  <a:pt x="6953250" y="1340044"/>
                </a:cubicBezTo>
                <a:cubicBezTo>
                  <a:pt x="6940459" y="1631404"/>
                  <a:pt x="6984776" y="1817660"/>
                  <a:pt x="6953250" y="2010057"/>
                </a:cubicBezTo>
                <a:cubicBezTo>
                  <a:pt x="6921724" y="2202454"/>
                  <a:pt x="6956182" y="2463297"/>
                  <a:pt x="6953250" y="2654300"/>
                </a:cubicBezTo>
                <a:cubicBezTo>
                  <a:pt x="6950318" y="2845303"/>
                  <a:pt x="6953143" y="3034767"/>
                  <a:pt x="6953250" y="3221234"/>
                </a:cubicBezTo>
                <a:cubicBezTo>
                  <a:pt x="6947110" y="3552439"/>
                  <a:pt x="6691691" y="3855500"/>
                  <a:pt x="6308988" y="3865496"/>
                </a:cubicBezTo>
                <a:cubicBezTo>
                  <a:pt x="6138534" y="3860466"/>
                  <a:pt x="5883191" y="3860825"/>
                  <a:pt x="5622927" y="3865496"/>
                </a:cubicBezTo>
                <a:cubicBezTo>
                  <a:pt x="5362663" y="3870167"/>
                  <a:pt x="5202543" y="3850709"/>
                  <a:pt x="4936865" y="3865496"/>
                </a:cubicBezTo>
                <a:cubicBezTo>
                  <a:pt x="4671187" y="3880283"/>
                  <a:pt x="4641509" y="3876478"/>
                  <a:pt x="4477393" y="3865496"/>
                </a:cubicBezTo>
                <a:cubicBezTo>
                  <a:pt x="4313277" y="3854514"/>
                  <a:pt x="4012893" y="3836776"/>
                  <a:pt x="3847979" y="3865496"/>
                </a:cubicBezTo>
                <a:cubicBezTo>
                  <a:pt x="3683065" y="3894216"/>
                  <a:pt x="3494363" y="3865803"/>
                  <a:pt x="3161918" y="3865496"/>
                </a:cubicBezTo>
                <a:cubicBezTo>
                  <a:pt x="2829473" y="3865189"/>
                  <a:pt x="2736567" y="3889189"/>
                  <a:pt x="2532504" y="3865496"/>
                </a:cubicBezTo>
                <a:cubicBezTo>
                  <a:pt x="2328441" y="3841803"/>
                  <a:pt x="2137550" y="3840199"/>
                  <a:pt x="1846443" y="3865496"/>
                </a:cubicBezTo>
                <a:cubicBezTo>
                  <a:pt x="1555336" y="3890793"/>
                  <a:pt x="1096217" y="3873159"/>
                  <a:pt x="644262" y="3865496"/>
                </a:cubicBezTo>
                <a:cubicBezTo>
                  <a:pt x="330065" y="3880638"/>
                  <a:pt x="-32192" y="3586943"/>
                  <a:pt x="0" y="3221234"/>
                </a:cubicBezTo>
                <a:cubicBezTo>
                  <a:pt x="-8395" y="2944321"/>
                  <a:pt x="10014" y="2770951"/>
                  <a:pt x="0" y="2551221"/>
                </a:cubicBezTo>
                <a:cubicBezTo>
                  <a:pt x="-10014" y="2331491"/>
                  <a:pt x="-21895" y="2108143"/>
                  <a:pt x="0" y="1984287"/>
                </a:cubicBezTo>
                <a:cubicBezTo>
                  <a:pt x="21895" y="1860431"/>
                  <a:pt x="5566" y="1604990"/>
                  <a:pt x="0" y="1365814"/>
                </a:cubicBezTo>
                <a:cubicBezTo>
                  <a:pt x="-5566" y="1126638"/>
                  <a:pt x="-23784" y="829459"/>
                  <a:pt x="0" y="644262"/>
                </a:cubicBezTo>
                <a:close/>
              </a:path>
            </a:pathLst>
          </a:custGeom>
          <a:noFill/>
          <a:ln w="38100">
            <a:solidFill>
              <a:srgbClr val="336EE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858161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501298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</p:cNvCxnSpPr>
          <p:nvPr/>
        </p:nvCxnSpPr>
        <p:spPr>
          <a:xfrm flipV="1">
            <a:off x="2506192" y="2675917"/>
            <a:ext cx="1519724" cy="72190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455199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83B4371-14EE-44CA-A003-BAD2ED0B96C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506192" y="3466560"/>
            <a:ext cx="2162333" cy="695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u (921×594)">
            <a:extLst>
              <a:ext uri="{FF2B5EF4-FFF2-40B4-BE49-F238E27FC236}">
                <a16:creationId xmlns:a16="http://schemas.microsoft.com/office/drawing/2014/main" id="{097968EC-9687-4AB2-A8E3-BACEBD05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867139"/>
            <a:ext cx="1905000" cy="122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7C15C1-DE75-477A-918A-B0B691DF43CB}"/>
              </a:ext>
            </a:extLst>
          </p:cNvPr>
          <p:cNvSpPr txBox="1"/>
          <p:nvPr/>
        </p:nvSpPr>
        <p:spPr>
          <a:xfrm>
            <a:off x="1231509" y="4065980"/>
            <a:ext cx="25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Kubernetes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9713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97" y="5384996"/>
            <a:ext cx="9942944" cy="7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732" y="1410920"/>
            <a:ext cx="2822776" cy="2581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ED998B-79BF-4C6A-A243-83CA0D2CF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34" y="4346844"/>
            <a:ext cx="9614270" cy="730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LINKS &amp; REFERENCES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630195" y="1709604"/>
            <a:ext cx="99661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https://github.com/gitaroktato/healthcheck-patterns</a:t>
            </a:r>
            <a:endParaRPr lang="en-US" sz="2800" b="1" dirty="0">
              <a:latin typeface="+mj-lt"/>
            </a:endParaRPr>
          </a:p>
          <a:p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https://github.com/gitaroktato/microservices-availability-simulator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967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1408</Words>
  <Application>Microsoft Office PowerPoint</Application>
  <PresentationFormat>Widescreen</PresentationFormat>
  <Paragraphs>412</Paragraphs>
  <Slides>46</Slides>
  <Notes>30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OF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THANK YOU!</vt:lpstr>
      <vt:lpstr>LINKS &amp; REFERENCES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158</cp:revision>
  <dcterms:created xsi:type="dcterms:W3CDTF">2020-04-15T11:22:54Z</dcterms:created>
  <dcterms:modified xsi:type="dcterms:W3CDTF">2022-03-08T10:02:47Z</dcterms:modified>
</cp:coreProperties>
</file>